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62" r:id="rId3"/>
    <p:sldId id="267" r:id="rId4"/>
    <p:sldId id="265" r:id="rId5"/>
    <p:sldId id="296" r:id="rId6"/>
    <p:sldId id="294" r:id="rId7"/>
    <p:sldId id="297" r:id="rId8"/>
    <p:sldId id="295" r:id="rId9"/>
  </p:sldIdLst>
  <p:sldSz cx="9144000" cy="5143500" type="screen16x9"/>
  <p:notesSz cx="6858000" cy="9144000"/>
  <p:embeddedFontLst>
    <p:embeddedFont>
      <p:font typeface="Anaheim" panose="020B0604020202020204" charset="0"/>
      <p:regular r:id="rId11"/>
    </p:embeddedFont>
    <p:embeddedFont>
      <p:font typeface="Bebas Neue" panose="020B0604020202020204" charset="0"/>
      <p:regular r:id="rId12"/>
    </p:embeddedFont>
    <p:embeddedFont>
      <p:font typeface="Days One" panose="020B0604020202020204" charset="0"/>
      <p:regular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B46254-9839-4249-BECA-C754E4C0B5E5}">
  <a:tblStyle styleId="{A1B46254-9839-4249-BECA-C754E4C0B5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e551a476a5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e551a476a5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6630f26ff_0_6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6630f26ff_0_6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ge75612471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3" name="Google Shape;1673;ge75612471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e729f4ff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e729f4ff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e729f4ff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e729f4ff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3020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e729f4ff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e729f4ff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63157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e729f4ff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e729f4ff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4449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e729f4ff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e729f4ff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7467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gradFill>
            <a:gsLst>
              <a:gs pos="0">
                <a:srgbClr val="4E29AA">
                  <a:alpha val="61176"/>
                </a:srgbClr>
              </a:gs>
              <a:gs pos="100000">
                <a:srgbClr val="1E123D">
                  <a:alpha val="7372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 flipH="1"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rgbClr val="FF00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3382" y="592350"/>
            <a:ext cx="587149" cy="3958800"/>
            <a:chOff x="13382" y="548825"/>
            <a:chExt cx="587149" cy="3958800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5" name="Google Shape;15;p2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6" name="Google Shape;16;p2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7" name="Google Shape;17;p2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" name="Google Shape;19;p2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20" name="Google Shape;20;p2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21" name="Google Shape;21;p2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22" name="Google Shape;22;p2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24;p2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25" name="Google Shape;25;p2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26" name="Google Shape;26;p2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27" name="Google Shape;27;p2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" name="Google Shape;29;p2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0" name="Google Shape;30;p2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1" name="Google Shape;31;p2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2" name="Google Shape;32;p2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33" name="Google Shape;33;p2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" name="Google Shape;34;p2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5" name="Google Shape;35;p2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6" name="Google Shape;36;p2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7" name="Google Shape;37;p2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39;p2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40" name="Google Shape;40;p2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41" name="Google Shape;41;p2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42" name="Google Shape;42;p2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43" name="Google Shape;43;p2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" name="Google Shape;44;p2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45" name="Google Shape;45;p2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46" name="Google Shape;46;p2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  <p:sp>
        <p:nvSpPr>
          <p:cNvPr id="47" name="Google Shape;47;p2"/>
          <p:cNvSpPr txBox="1">
            <a:spLocks noGrp="1"/>
          </p:cNvSpPr>
          <p:nvPr>
            <p:ph type="ctrTitle"/>
          </p:nvPr>
        </p:nvSpPr>
        <p:spPr>
          <a:xfrm>
            <a:off x="1539350" y="2123363"/>
            <a:ext cx="6237600" cy="1448400"/>
          </a:xfrm>
          <a:prstGeom prst="rect">
            <a:avLst/>
          </a:prstGeom>
          <a:effectLst>
            <a:outerShdw blurRad="114300" algn="bl" rotWithShape="0">
              <a:schemeClr val="accent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1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ubTitle" idx="1"/>
          </p:nvPr>
        </p:nvSpPr>
        <p:spPr>
          <a:xfrm>
            <a:off x="2478650" y="379995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9"/>
          <p:cNvSpPr/>
          <p:nvPr/>
        </p:nvSpPr>
        <p:spPr>
          <a:xfrm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gradFill>
            <a:gsLst>
              <a:gs pos="0">
                <a:srgbClr val="4E29AA">
                  <a:alpha val="61176"/>
                </a:srgbClr>
              </a:gs>
              <a:gs pos="100000">
                <a:srgbClr val="1E123D">
                  <a:alpha val="7372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9"/>
          <p:cNvSpPr/>
          <p:nvPr/>
        </p:nvSpPr>
        <p:spPr>
          <a:xfrm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9"/>
          <p:cNvGrpSpPr/>
          <p:nvPr/>
        </p:nvGrpSpPr>
        <p:grpSpPr>
          <a:xfrm>
            <a:off x="13382" y="592350"/>
            <a:ext cx="587149" cy="3958800"/>
            <a:chOff x="13382" y="548825"/>
            <a:chExt cx="587149" cy="3958800"/>
          </a:xfrm>
        </p:grpSpPr>
        <p:grpSp>
          <p:nvGrpSpPr>
            <p:cNvPr id="301" name="Google Shape;301;p9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302" name="Google Shape;302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3" name="Google Shape;303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04" name="Google Shape;304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06" name="Google Shape;306;p9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307" name="Google Shape;307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8" name="Google Shape;308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09" name="Google Shape;309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10" name="Google Shape;310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11" name="Google Shape;311;p9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312" name="Google Shape;312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3" name="Google Shape;313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14" name="Google Shape;314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15" name="Google Shape;315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16" name="Google Shape;316;p9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317" name="Google Shape;317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8" name="Google Shape;318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19" name="Google Shape;319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20" name="Google Shape;320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21" name="Google Shape;321;p9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322" name="Google Shape;322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3" name="Google Shape;323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24" name="Google Shape;324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25" name="Google Shape;325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26" name="Google Shape;326;p9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327" name="Google Shape;327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8" name="Google Shape;328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29" name="Google Shape;329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30" name="Google Shape;330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31" name="Google Shape;331;p9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332" name="Google Shape;332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3" name="Google Shape;333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34" name="Google Shape;334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35" name="Google Shape;335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  <p:sp>
        <p:nvSpPr>
          <p:cNvPr id="336" name="Google Shape;336;p9"/>
          <p:cNvSpPr txBox="1">
            <a:spLocks noGrp="1"/>
          </p:cNvSpPr>
          <p:nvPr>
            <p:ph type="title"/>
          </p:nvPr>
        </p:nvSpPr>
        <p:spPr>
          <a:xfrm>
            <a:off x="914400" y="1811550"/>
            <a:ext cx="5645100" cy="576000"/>
          </a:xfrm>
          <a:prstGeom prst="rect">
            <a:avLst/>
          </a:prstGeom>
          <a:effectLst>
            <a:outerShdw blurRad="171450" algn="bl" rotWithShape="0">
              <a:schemeClr val="accent2">
                <a:alpha val="8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7" name="Google Shape;337;p9"/>
          <p:cNvSpPr txBox="1">
            <a:spLocks noGrp="1"/>
          </p:cNvSpPr>
          <p:nvPr>
            <p:ph type="subTitle" idx="1"/>
          </p:nvPr>
        </p:nvSpPr>
        <p:spPr>
          <a:xfrm>
            <a:off x="922500" y="2491750"/>
            <a:ext cx="5637000" cy="12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21"/>
          <p:cNvSpPr/>
          <p:nvPr/>
        </p:nvSpPr>
        <p:spPr>
          <a:xfrm flipH="1">
            <a:off x="318182" y="285600"/>
            <a:ext cx="8513700" cy="4572300"/>
          </a:xfrm>
          <a:prstGeom prst="rect">
            <a:avLst/>
          </a:prstGeom>
          <a:gradFill>
            <a:gsLst>
              <a:gs pos="0">
                <a:srgbClr val="4E29AA">
                  <a:alpha val="54509"/>
                  <a:alpha val="42250"/>
                </a:srgbClr>
              </a:gs>
              <a:gs pos="100000">
                <a:srgbClr val="191919">
                  <a:alpha val="42352"/>
                  <a:alpha val="4225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71475" algn="bl" rotWithShape="0">
              <a:schemeClr val="dk2">
                <a:alpha val="7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21"/>
          <p:cNvSpPr/>
          <p:nvPr/>
        </p:nvSpPr>
        <p:spPr>
          <a:xfrm flipH="1">
            <a:off x="318182" y="285600"/>
            <a:ext cx="8513700" cy="45723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7" name="Google Shape;757;p21"/>
          <p:cNvGrpSpPr/>
          <p:nvPr/>
        </p:nvGrpSpPr>
        <p:grpSpPr>
          <a:xfrm flipH="1">
            <a:off x="8542247" y="592350"/>
            <a:ext cx="587149" cy="3958800"/>
            <a:chOff x="13382" y="548825"/>
            <a:chExt cx="587149" cy="3958800"/>
          </a:xfrm>
        </p:grpSpPr>
        <p:grpSp>
          <p:nvGrpSpPr>
            <p:cNvPr id="758" name="Google Shape;758;p21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759" name="Google Shape;759;p21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0" name="Google Shape;760;p21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61" name="Google Shape;761;p21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762" name="Google Shape;762;p21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763" name="Google Shape;763;p21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764" name="Google Shape;764;p21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5" name="Google Shape;765;p21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66" name="Google Shape;766;p21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767" name="Google Shape;767;p21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768" name="Google Shape;768;p21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769" name="Google Shape;769;p21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0" name="Google Shape;770;p21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71" name="Google Shape;771;p21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772" name="Google Shape;772;p21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773" name="Google Shape;773;p21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774" name="Google Shape;774;p21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5" name="Google Shape;775;p21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76" name="Google Shape;776;p21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777" name="Google Shape;777;p21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778" name="Google Shape;778;p21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779" name="Google Shape;779;p21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0" name="Google Shape;780;p21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81" name="Google Shape;781;p21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782" name="Google Shape;782;p21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783" name="Google Shape;783;p21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784" name="Google Shape;784;p21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5" name="Google Shape;785;p21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86" name="Google Shape;786;p21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787" name="Google Shape;787;p21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788" name="Google Shape;788;p21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789" name="Google Shape;789;p21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0" name="Google Shape;790;p21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91" name="Google Shape;791;p21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792" name="Google Shape;792;p21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  <p:sp>
        <p:nvSpPr>
          <p:cNvPr id="793" name="Google Shape;793;p21"/>
          <p:cNvSpPr txBox="1">
            <a:spLocks noGrp="1"/>
          </p:cNvSpPr>
          <p:nvPr>
            <p:ph type="subTitle" idx="1"/>
          </p:nvPr>
        </p:nvSpPr>
        <p:spPr>
          <a:xfrm>
            <a:off x="1997225" y="2871150"/>
            <a:ext cx="51495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4" name="Google Shape;794;p21"/>
          <p:cNvSpPr txBox="1">
            <a:spLocks noGrp="1"/>
          </p:cNvSpPr>
          <p:nvPr>
            <p:ph type="title"/>
          </p:nvPr>
        </p:nvSpPr>
        <p:spPr>
          <a:xfrm>
            <a:off x="2852400" y="1648800"/>
            <a:ext cx="3530700" cy="768900"/>
          </a:xfrm>
          <a:prstGeom prst="rect">
            <a:avLst/>
          </a:prstGeom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26"/>
          <p:cNvSpPr/>
          <p:nvPr/>
        </p:nvSpPr>
        <p:spPr>
          <a:xfrm flipH="1">
            <a:off x="310896" y="285750"/>
            <a:ext cx="8513700" cy="4572000"/>
          </a:xfrm>
          <a:prstGeom prst="rect">
            <a:avLst/>
          </a:prstGeom>
          <a:gradFill>
            <a:gsLst>
              <a:gs pos="0">
                <a:srgbClr val="4E29AA">
                  <a:alpha val="54509"/>
                  <a:alpha val="42250"/>
                </a:srgbClr>
              </a:gs>
              <a:gs pos="100000">
                <a:srgbClr val="191919">
                  <a:alpha val="42352"/>
                  <a:alpha val="4225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71475" algn="bl" rotWithShape="0">
              <a:schemeClr val="dk2">
                <a:alpha val="7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26"/>
          <p:cNvSpPr/>
          <p:nvPr/>
        </p:nvSpPr>
        <p:spPr>
          <a:xfrm flipH="1">
            <a:off x="310896" y="285750"/>
            <a:ext cx="8513700" cy="45720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7" name="Google Shape;967;p26"/>
          <p:cNvGrpSpPr/>
          <p:nvPr/>
        </p:nvGrpSpPr>
        <p:grpSpPr>
          <a:xfrm flipH="1">
            <a:off x="8546501" y="592350"/>
            <a:ext cx="587149" cy="3958800"/>
            <a:chOff x="13382" y="548825"/>
            <a:chExt cx="587149" cy="3958800"/>
          </a:xfrm>
        </p:grpSpPr>
        <p:grpSp>
          <p:nvGrpSpPr>
            <p:cNvPr id="968" name="Google Shape;968;p26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969" name="Google Shape;969;p2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0" name="Google Shape;970;p2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971" name="Google Shape;971;p2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972" name="Google Shape;972;p2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973" name="Google Shape;973;p26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974" name="Google Shape;974;p2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5" name="Google Shape;975;p2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976" name="Google Shape;976;p2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977" name="Google Shape;977;p2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978" name="Google Shape;978;p26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979" name="Google Shape;979;p2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" name="Google Shape;980;p2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981" name="Google Shape;981;p2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982" name="Google Shape;982;p2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983" name="Google Shape;983;p26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984" name="Google Shape;984;p2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5" name="Google Shape;985;p2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986" name="Google Shape;986;p2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987" name="Google Shape;987;p2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988" name="Google Shape;988;p26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989" name="Google Shape;989;p2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0" name="Google Shape;990;p2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991" name="Google Shape;991;p2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992" name="Google Shape;992;p2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993" name="Google Shape;993;p26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994" name="Google Shape;994;p2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5" name="Google Shape;995;p2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996" name="Google Shape;996;p2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997" name="Google Shape;997;p2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998" name="Google Shape;998;p26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999" name="Google Shape;999;p2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0" name="Google Shape;1000;p2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001" name="Google Shape;1001;p2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002" name="Google Shape;1002;p2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  <p:sp>
        <p:nvSpPr>
          <p:cNvPr id="1003" name="Google Shape;1003;p26"/>
          <p:cNvSpPr txBox="1">
            <a:spLocks noGrp="1"/>
          </p:cNvSpPr>
          <p:nvPr>
            <p:ph type="title"/>
          </p:nvPr>
        </p:nvSpPr>
        <p:spPr>
          <a:xfrm>
            <a:off x="914400" y="28043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04" name="Google Shape;1004;p26"/>
          <p:cNvSpPr txBox="1">
            <a:spLocks noGrp="1"/>
          </p:cNvSpPr>
          <p:nvPr>
            <p:ph type="subTitle" idx="1"/>
          </p:nvPr>
        </p:nvSpPr>
        <p:spPr>
          <a:xfrm>
            <a:off x="914400" y="3314659"/>
            <a:ext cx="2336400" cy="8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5" name="Google Shape;1005;p26"/>
          <p:cNvSpPr txBox="1">
            <a:spLocks noGrp="1"/>
          </p:cNvSpPr>
          <p:nvPr>
            <p:ph type="title" idx="2"/>
          </p:nvPr>
        </p:nvSpPr>
        <p:spPr>
          <a:xfrm>
            <a:off x="3348600" y="28043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06" name="Google Shape;1006;p26"/>
          <p:cNvSpPr txBox="1">
            <a:spLocks noGrp="1"/>
          </p:cNvSpPr>
          <p:nvPr>
            <p:ph type="subTitle" idx="3"/>
          </p:nvPr>
        </p:nvSpPr>
        <p:spPr>
          <a:xfrm>
            <a:off x="3348600" y="3314659"/>
            <a:ext cx="2336400" cy="8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7" name="Google Shape;1007;p26"/>
          <p:cNvSpPr txBox="1">
            <a:spLocks noGrp="1"/>
          </p:cNvSpPr>
          <p:nvPr>
            <p:ph type="title" idx="4"/>
          </p:nvPr>
        </p:nvSpPr>
        <p:spPr>
          <a:xfrm>
            <a:off x="5782800" y="28043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08" name="Google Shape;1008;p26"/>
          <p:cNvSpPr txBox="1">
            <a:spLocks noGrp="1"/>
          </p:cNvSpPr>
          <p:nvPr>
            <p:ph type="subTitle" idx="5"/>
          </p:nvPr>
        </p:nvSpPr>
        <p:spPr>
          <a:xfrm>
            <a:off x="5782800" y="3314659"/>
            <a:ext cx="2336400" cy="8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9" name="Google Shape;1009;p26"/>
          <p:cNvSpPr txBox="1">
            <a:spLocks noGrp="1"/>
          </p:cNvSpPr>
          <p:nvPr>
            <p:ph type="title" idx="6"/>
          </p:nvPr>
        </p:nvSpPr>
        <p:spPr>
          <a:xfrm>
            <a:off x="914400" y="486611"/>
            <a:ext cx="7704000" cy="9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33"/>
          <p:cNvSpPr/>
          <p:nvPr/>
        </p:nvSpPr>
        <p:spPr>
          <a:xfrm rot="10800000" flipH="1"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gradFill>
            <a:gsLst>
              <a:gs pos="0">
                <a:srgbClr val="4E29AA">
                  <a:alpha val="61176"/>
                </a:srgbClr>
              </a:gs>
              <a:gs pos="100000">
                <a:srgbClr val="1E123D">
                  <a:alpha val="7372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33"/>
          <p:cNvSpPr/>
          <p:nvPr/>
        </p:nvSpPr>
        <p:spPr>
          <a:xfrm rot="10800000" flipH="1"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85738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5" name="Google Shape;1295;p33"/>
          <p:cNvGrpSpPr/>
          <p:nvPr/>
        </p:nvGrpSpPr>
        <p:grpSpPr>
          <a:xfrm>
            <a:off x="13382" y="592350"/>
            <a:ext cx="587149" cy="3958800"/>
            <a:chOff x="13382" y="548825"/>
            <a:chExt cx="587149" cy="3958800"/>
          </a:xfrm>
        </p:grpSpPr>
        <p:grpSp>
          <p:nvGrpSpPr>
            <p:cNvPr id="1296" name="Google Shape;1296;p33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1297" name="Google Shape;1297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98" name="Google Shape;1298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299" name="Google Shape;1299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00" name="Google Shape;1300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01" name="Google Shape;1301;p33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1302" name="Google Shape;1302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03" name="Google Shape;1303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04" name="Google Shape;1304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05" name="Google Shape;1305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06" name="Google Shape;1306;p33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1307" name="Google Shape;1307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08" name="Google Shape;1308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09" name="Google Shape;1309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10" name="Google Shape;1310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11" name="Google Shape;1311;p33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1312" name="Google Shape;1312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3" name="Google Shape;1313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14" name="Google Shape;1314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15" name="Google Shape;1315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16" name="Google Shape;1316;p33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1317" name="Google Shape;1317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8" name="Google Shape;1318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19" name="Google Shape;1319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20" name="Google Shape;1320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21" name="Google Shape;1321;p33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1322" name="Google Shape;1322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3" name="Google Shape;1323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24" name="Google Shape;1324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25" name="Google Shape;1325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26" name="Google Shape;1326;p33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1327" name="Google Shape;1327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8" name="Google Shape;1328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29" name="Google Shape;1329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30" name="Google Shape;1330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34"/>
          <p:cNvSpPr/>
          <p:nvPr/>
        </p:nvSpPr>
        <p:spPr>
          <a:xfrm rot="10800000">
            <a:off x="318182" y="285600"/>
            <a:ext cx="8513700" cy="4572300"/>
          </a:xfrm>
          <a:prstGeom prst="foldedCorner">
            <a:avLst>
              <a:gd name="adj" fmla="val 16667"/>
            </a:avLst>
          </a:prstGeom>
          <a:gradFill>
            <a:gsLst>
              <a:gs pos="0">
                <a:srgbClr val="4E29AA">
                  <a:alpha val="61176"/>
                </a:srgbClr>
              </a:gs>
              <a:gs pos="100000">
                <a:srgbClr val="1E123D">
                  <a:alpha val="7372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34"/>
          <p:cNvSpPr/>
          <p:nvPr/>
        </p:nvSpPr>
        <p:spPr>
          <a:xfrm rot="10800000">
            <a:off x="318182" y="285600"/>
            <a:ext cx="8513700" cy="4572300"/>
          </a:xfrm>
          <a:prstGeom prst="foldedCorner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85738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4" name="Google Shape;1334;p34"/>
          <p:cNvGrpSpPr/>
          <p:nvPr/>
        </p:nvGrpSpPr>
        <p:grpSpPr>
          <a:xfrm flipH="1">
            <a:off x="8546501" y="592350"/>
            <a:ext cx="587149" cy="3958800"/>
            <a:chOff x="13382" y="548825"/>
            <a:chExt cx="587149" cy="3958800"/>
          </a:xfrm>
        </p:grpSpPr>
        <p:grpSp>
          <p:nvGrpSpPr>
            <p:cNvPr id="1335" name="Google Shape;1335;p34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1336" name="Google Shape;1336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37" name="Google Shape;1337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38" name="Google Shape;1338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39" name="Google Shape;1339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40" name="Google Shape;1340;p34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1341" name="Google Shape;1341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2" name="Google Shape;1342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43" name="Google Shape;1343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44" name="Google Shape;1344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45" name="Google Shape;1345;p34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1346" name="Google Shape;1346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7" name="Google Shape;1347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48" name="Google Shape;1348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49" name="Google Shape;1349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50" name="Google Shape;1350;p34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1351" name="Google Shape;1351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2" name="Google Shape;1352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53" name="Google Shape;1353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54" name="Google Shape;1354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55" name="Google Shape;1355;p34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1356" name="Google Shape;1356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7" name="Google Shape;1357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58" name="Google Shape;1358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59" name="Google Shape;1359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60" name="Google Shape;1360;p34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1361" name="Google Shape;1361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62" name="Google Shape;1362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63" name="Google Shape;1363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64" name="Google Shape;1364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65" name="Google Shape;1365;p34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1366" name="Google Shape;1366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67" name="Google Shape;1367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68" name="Google Shape;1368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69" name="Google Shape;1369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35"/>
          <p:cNvSpPr/>
          <p:nvPr/>
        </p:nvSpPr>
        <p:spPr>
          <a:xfrm>
            <a:off x="310896" y="285600"/>
            <a:ext cx="8513700" cy="4572300"/>
          </a:xfrm>
          <a:prstGeom prst="rect">
            <a:avLst/>
          </a:prstGeom>
          <a:gradFill>
            <a:gsLst>
              <a:gs pos="0">
                <a:srgbClr val="4E29AA">
                  <a:alpha val="54509"/>
                  <a:alpha val="42250"/>
                </a:srgbClr>
              </a:gs>
              <a:gs pos="100000">
                <a:srgbClr val="191919">
                  <a:alpha val="42352"/>
                  <a:alpha val="4225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71475" algn="bl" rotWithShape="0">
              <a:schemeClr val="dk2">
                <a:alpha val="7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35"/>
          <p:cNvSpPr/>
          <p:nvPr/>
        </p:nvSpPr>
        <p:spPr>
          <a:xfrm>
            <a:off x="310896" y="285600"/>
            <a:ext cx="8513700" cy="45723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3" name="Google Shape;1373;p35"/>
          <p:cNvGrpSpPr/>
          <p:nvPr/>
        </p:nvGrpSpPr>
        <p:grpSpPr>
          <a:xfrm>
            <a:off x="13382" y="592350"/>
            <a:ext cx="587149" cy="3958800"/>
            <a:chOff x="13382" y="548825"/>
            <a:chExt cx="587149" cy="3958800"/>
          </a:xfrm>
        </p:grpSpPr>
        <p:grpSp>
          <p:nvGrpSpPr>
            <p:cNvPr id="1374" name="Google Shape;1374;p35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1375" name="Google Shape;1375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76" name="Google Shape;1376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77" name="Google Shape;1377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78" name="Google Shape;1378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79" name="Google Shape;1379;p35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1380" name="Google Shape;1380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1" name="Google Shape;1381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82" name="Google Shape;1382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83" name="Google Shape;1383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84" name="Google Shape;1384;p35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1385" name="Google Shape;1385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6" name="Google Shape;1386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87" name="Google Shape;1387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88" name="Google Shape;1388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89" name="Google Shape;1389;p35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1390" name="Google Shape;1390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91" name="Google Shape;1391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92" name="Google Shape;1392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93" name="Google Shape;1393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94" name="Google Shape;1394;p35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1395" name="Google Shape;1395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96" name="Google Shape;1396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97" name="Google Shape;1397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98" name="Google Shape;1398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99" name="Google Shape;1399;p35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1400" name="Google Shape;1400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1" name="Google Shape;1401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402" name="Google Shape;1402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403" name="Google Shape;1403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404" name="Google Shape;1404;p35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1405" name="Google Shape;1405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6" name="Google Shape;1406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407" name="Google Shape;1407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408" name="Google Shape;1408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14400" y="475488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ays One"/>
              <a:buNone/>
              <a:defRPr sz="2800">
                <a:solidFill>
                  <a:schemeClr val="lt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14400" y="1152475"/>
            <a:ext cx="7792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7" r:id="rId4"/>
    <p:sldLayoutId id="2147483672" r:id="rId5"/>
    <p:sldLayoutId id="2147483679" r:id="rId6"/>
    <p:sldLayoutId id="2147483680" r:id="rId7"/>
    <p:sldLayoutId id="2147483681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38"/>
          <p:cNvSpPr/>
          <p:nvPr/>
        </p:nvSpPr>
        <p:spPr>
          <a:xfrm>
            <a:off x="7776950" y="3908850"/>
            <a:ext cx="498300" cy="508200"/>
          </a:xfrm>
          <a:prstGeom prst="donut">
            <a:avLst>
              <a:gd name="adj" fmla="val 7080"/>
            </a:avLst>
          </a:prstGeom>
          <a:solidFill>
            <a:schemeClr val="accent5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algn="bl" rotWithShape="0">
              <a:schemeClr val="accent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21" name="Google Shape;1421;p38"/>
          <p:cNvCxnSpPr/>
          <p:nvPr/>
        </p:nvCxnSpPr>
        <p:spPr>
          <a:xfrm>
            <a:off x="2252600" y="3613175"/>
            <a:ext cx="48111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  <a:effectLst>
            <a:outerShdw blurRad="57150" algn="bl" rotWithShape="0">
              <a:schemeClr val="accent2"/>
            </a:outerShdw>
          </a:effectLst>
        </p:spPr>
      </p:cxnSp>
      <p:sp>
        <p:nvSpPr>
          <p:cNvPr id="1422" name="Google Shape;1422;p38"/>
          <p:cNvSpPr/>
          <p:nvPr/>
        </p:nvSpPr>
        <p:spPr>
          <a:xfrm>
            <a:off x="1829844" y="2736029"/>
            <a:ext cx="5484311" cy="57479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s-CL" dirty="0"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Days One"/>
              </a:rPr>
              <a:t>Tipos de ataque DoS</a:t>
            </a:r>
            <a:endParaRPr b="0" i="0" dirty="0"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Days One"/>
            </a:endParaRPr>
          </a:p>
        </p:txBody>
      </p:sp>
      <p:grpSp>
        <p:nvGrpSpPr>
          <p:cNvPr id="1423" name="Google Shape;1423;p38"/>
          <p:cNvGrpSpPr/>
          <p:nvPr/>
        </p:nvGrpSpPr>
        <p:grpSpPr>
          <a:xfrm>
            <a:off x="4982976" y="493609"/>
            <a:ext cx="498269" cy="686340"/>
            <a:chOff x="4945851" y="-815791"/>
            <a:chExt cx="498269" cy="686340"/>
          </a:xfrm>
        </p:grpSpPr>
        <p:sp>
          <p:nvSpPr>
            <p:cNvPr id="1424" name="Google Shape;1424;p38"/>
            <p:cNvSpPr/>
            <p:nvPr/>
          </p:nvSpPr>
          <p:spPr>
            <a:xfrm flipH="1">
              <a:off x="4945862" y="-815791"/>
              <a:ext cx="498258" cy="686340"/>
            </a:xfrm>
            <a:prstGeom prst="lightningBol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algn="bl" rotWithShape="0">
                <a:schemeClr val="accent4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 flipH="1">
              <a:off x="4945851" y="-815791"/>
              <a:ext cx="498258" cy="686340"/>
            </a:xfrm>
            <a:prstGeom prst="lightningBolt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algn="bl" rotWithShape="0">
                <a:schemeClr val="accent4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6" name="Google Shape;1426;p38"/>
          <p:cNvSpPr/>
          <p:nvPr/>
        </p:nvSpPr>
        <p:spPr>
          <a:xfrm>
            <a:off x="2905613" y="696025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38"/>
          <p:cNvSpPr/>
          <p:nvPr/>
        </p:nvSpPr>
        <p:spPr>
          <a:xfrm>
            <a:off x="1374800" y="3348850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38"/>
          <p:cNvSpPr/>
          <p:nvPr/>
        </p:nvSpPr>
        <p:spPr>
          <a:xfrm>
            <a:off x="6654638" y="4202925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38"/>
          <p:cNvSpPr/>
          <p:nvPr/>
        </p:nvSpPr>
        <p:spPr>
          <a:xfrm>
            <a:off x="7863250" y="2680300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0" name="Google Shape;1430;p38"/>
          <p:cNvGrpSpPr/>
          <p:nvPr/>
        </p:nvGrpSpPr>
        <p:grpSpPr>
          <a:xfrm>
            <a:off x="1708580" y="4069125"/>
            <a:ext cx="451800" cy="450600"/>
            <a:chOff x="2833380" y="4938625"/>
            <a:chExt cx="451800" cy="450600"/>
          </a:xfrm>
        </p:grpSpPr>
        <p:sp>
          <p:nvSpPr>
            <p:cNvPr id="1431" name="Google Shape;1431;p38"/>
            <p:cNvSpPr/>
            <p:nvPr/>
          </p:nvSpPr>
          <p:spPr>
            <a:xfrm rot="1199486">
              <a:off x="2882902" y="4988303"/>
              <a:ext cx="352756" cy="351244"/>
            </a:xfrm>
            <a:prstGeom prst="rect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EAFFE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 rot="1199486">
              <a:off x="2882902" y="4988303"/>
              <a:ext cx="352756" cy="351244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" name="Google Shape;1433;p38"/>
          <p:cNvGrpSpPr/>
          <p:nvPr/>
        </p:nvGrpSpPr>
        <p:grpSpPr>
          <a:xfrm>
            <a:off x="7217950" y="634531"/>
            <a:ext cx="645300" cy="635400"/>
            <a:chOff x="7207750" y="640431"/>
            <a:chExt cx="645300" cy="635400"/>
          </a:xfrm>
        </p:grpSpPr>
        <p:sp>
          <p:nvSpPr>
            <p:cNvPr id="1434" name="Google Shape;1434;p38"/>
            <p:cNvSpPr/>
            <p:nvPr/>
          </p:nvSpPr>
          <p:spPr>
            <a:xfrm rot="-1648842">
              <a:off x="7286928" y="726738"/>
              <a:ext cx="486944" cy="462787"/>
            </a:xfrm>
            <a:prstGeom prst="star5">
              <a:avLst>
                <a:gd name="adj" fmla="val 25558"/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714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8"/>
            <p:cNvSpPr/>
            <p:nvPr/>
          </p:nvSpPr>
          <p:spPr>
            <a:xfrm rot="-1648842">
              <a:off x="7286928" y="726738"/>
              <a:ext cx="486944" cy="462787"/>
            </a:xfrm>
            <a:prstGeom prst="star5">
              <a:avLst>
                <a:gd name="adj" fmla="val 25558"/>
                <a:gd name="hf" fmla="val 105146"/>
                <a:gd name="vf" fmla="val 110557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714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38"/>
          <p:cNvGrpSpPr/>
          <p:nvPr/>
        </p:nvGrpSpPr>
        <p:grpSpPr>
          <a:xfrm>
            <a:off x="1240419" y="801031"/>
            <a:ext cx="451779" cy="508194"/>
            <a:chOff x="1390300" y="-1374400"/>
            <a:chExt cx="430225" cy="484825"/>
          </a:xfrm>
        </p:grpSpPr>
        <p:sp>
          <p:nvSpPr>
            <p:cNvPr id="1437" name="Google Shape;1437;p38"/>
            <p:cNvSpPr/>
            <p:nvPr/>
          </p:nvSpPr>
          <p:spPr>
            <a:xfrm>
              <a:off x="1390300" y="-1374400"/>
              <a:ext cx="430225" cy="484825"/>
            </a:xfrm>
            <a:custGeom>
              <a:avLst/>
              <a:gdLst/>
              <a:ahLst/>
              <a:cxnLst/>
              <a:rect l="l" t="t" r="r" b="b"/>
              <a:pathLst>
                <a:path w="17209" h="19393" extrusionOk="0">
                  <a:moveTo>
                    <a:pt x="7320" y="0"/>
                  </a:moveTo>
                  <a:lnTo>
                    <a:pt x="17209" y="8733"/>
                  </a:lnTo>
                  <a:lnTo>
                    <a:pt x="0" y="19393"/>
                  </a:lnTo>
                  <a:close/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00025" algn="bl" rotWithShape="0">
                <a:schemeClr val="accent2"/>
              </a:outerShdw>
            </a:effectLst>
          </p:spPr>
        </p:sp>
        <p:sp>
          <p:nvSpPr>
            <p:cNvPr id="1438" name="Google Shape;1438;p38"/>
            <p:cNvSpPr/>
            <p:nvPr/>
          </p:nvSpPr>
          <p:spPr>
            <a:xfrm>
              <a:off x="1390300" y="-1374400"/>
              <a:ext cx="430225" cy="484825"/>
            </a:xfrm>
            <a:custGeom>
              <a:avLst/>
              <a:gdLst/>
              <a:ahLst/>
              <a:cxnLst/>
              <a:rect l="l" t="t" r="r" b="b"/>
              <a:pathLst>
                <a:path w="17209" h="19393" extrusionOk="0">
                  <a:moveTo>
                    <a:pt x="7320" y="0"/>
                  </a:moveTo>
                  <a:lnTo>
                    <a:pt x="17209" y="8733"/>
                  </a:lnTo>
                  <a:lnTo>
                    <a:pt x="0" y="19393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00025" algn="bl" rotWithShape="0">
                <a:schemeClr val="accent2"/>
              </a:outerShdw>
            </a:effectLst>
          </p:spPr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44"/>
          <p:cNvSpPr txBox="1">
            <a:spLocks noGrp="1"/>
          </p:cNvSpPr>
          <p:nvPr>
            <p:ph type="title"/>
          </p:nvPr>
        </p:nvSpPr>
        <p:spPr>
          <a:xfrm>
            <a:off x="914400" y="1811550"/>
            <a:ext cx="564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Objetivo:</a:t>
            </a:r>
            <a:endParaRPr dirty="0"/>
          </a:p>
        </p:txBody>
      </p:sp>
      <p:sp>
        <p:nvSpPr>
          <p:cNvPr id="1551" name="Google Shape;1551;p44"/>
          <p:cNvSpPr txBox="1">
            <a:spLocks noGrp="1"/>
          </p:cNvSpPr>
          <p:nvPr>
            <p:ph type="subTitle" idx="1"/>
          </p:nvPr>
        </p:nvSpPr>
        <p:spPr>
          <a:xfrm>
            <a:off x="922500" y="2491750"/>
            <a:ext cx="5819386" cy="12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Identificar los tipo de ataque DoS.</a:t>
            </a:r>
            <a:endParaRPr dirty="0"/>
          </a:p>
        </p:txBody>
      </p:sp>
      <p:sp>
        <p:nvSpPr>
          <p:cNvPr id="1552" name="Google Shape;1552;p44"/>
          <p:cNvSpPr/>
          <p:nvPr/>
        </p:nvSpPr>
        <p:spPr>
          <a:xfrm>
            <a:off x="5946375" y="1404150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3" name="Google Shape;1553;p44"/>
          <p:cNvGrpSpPr/>
          <p:nvPr/>
        </p:nvGrpSpPr>
        <p:grpSpPr>
          <a:xfrm>
            <a:off x="7992011" y="701379"/>
            <a:ext cx="550957" cy="542505"/>
            <a:chOff x="7207750" y="640431"/>
            <a:chExt cx="645300" cy="635400"/>
          </a:xfrm>
        </p:grpSpPr>
        <p:sp>
          <p:nvSpPr>
            <p:cNvPr id="1554" name="Google Shape;1554;p44"/>
            <p:cNvSpPr/>
            <p:nvPr/>
          </p:nvSpPr>
          <p:spPr>
            <a:xfrm rot="-1648842">
              <a:off x="7286928" y="726738"/>
              <a:ext cx="486944" cy="462787"/>
            </a:xfrm>
            <a:prstGeom prst="star5">
              <a:avLst>
                <a:gd name="adj" fmla="val 25558"/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714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4"/>
            <p:cNvSpPr/>
            <p:nvPr/>
          </p:nvSpPr>
          <p:spPr>
            <a:xfrm rot="-1648842">
              <a:off x="7286928" y="726738"/>
              <a:ext cx="486944" cy="462787"/>
            </a:xfrm>
            <a:prstGeom prst="star5">
              <a:avLst>
                <a:gd name="adj" fmla="val 25558"/>
                <a:gd name="hf" fmla="val 105146"/>
                <a:gd name="vf" fmla="val 110557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714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6" name="Google Shape;1556;p44"/>
          <p:cNvGrpSpPr/>
          <p:nvPr/>
        </p:nvGrpSpPr>
        <p:grpSpPr>
          <a:xfrm>
            <a:off x="1320305" y="654650"/>
            <a:ext cx="451800" cy="450600"/>
            <a:chOff x="2833380" y="4938625"/>
            <a:chExt cx="451800" cy="450600"/>
          </a:xfrm>
        </p:grpSpPr>
        <p:sp>
          <p:nvSpPr>
            <p:cNvPr id="1557" name="Google Shape;1557;p44"/>
            <p:cNvSpPr/>
            <p:nvPr/>
          </p:nvSpPr>
          <p:spPr>
            <a:xfrm rot="1199486">
              <a:off x="2882902" y="4988303"/>
              <a:ext cx="352756" cy="351244"/>
            </a:xfrm>
            <a:prstGeom prst="rect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FEAFFE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4"/>
            <p:cNvSpPr/>
            <p:nvPr/>
          </p:nvSpPr>
          <p:spPr>
            <a:xfrm rot="1199486">
              <a:off x="2882902" y="4988303"/>
              <a:ext cx="352756" cy="351244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9" name="Google Shape;1559;p44"/>
          <p:cNvSpPr/>
          <p:nvPr/>
        </p:nvSpPr>
        <p:spPr>
          <a:xfrm>
            <a:off x="8245888" y="3426800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0" name="Google Shape;1560;p44"/>
          <p:cNvSpPr/>
          <p:nvPr/>
        </p:nvSpPr>
        <p:spPr>
          <a:xfrm>
            <a:off x="2728213" y="4190125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1" name="Google Shape;1561;p44"/>
          <p:cNvGrpSpPr/>
          <p:nvPr/>
        </p:nvGrpSpPr>
        <p:grpSpPr>
          <a:xfrm>
            <a:off x="5459082" y="4027543"/>
            <a:ext cx="451779" cy="508194"/>
            <a:chOff x="1390300" y="-1374400"/>
            <a:chExt cx="430225" cy="484825"/>
          </a:xfrm>
        </p:grpSpPr>
        <p:sp>
          <p:nvSpPr>
            <p:cNvPr id="1562" name="Google Shape;1562;p44"/>
            <p:cNvSpPr/>
            <p:nvPr/>
          </p:nvSpPr>
          <p:spPr>
            <a:xfrm>
              <a:off x="1390300" y="-1374400"/>
              <a:ext cx="430225" cy="484825"/>
            </a:xfrm>
            <a:custGeom>
              <a:avLst/>
              <a:gdLst/>
              <a:ahLst/>
              <a:cxnLst/>
              <a:rect l="l" t="t" r="r" b="b"/>
              <a:pathLst>
                <a:path w="17209" h="19393" extrusionOk="0">
                  <a:moveTo>
                    <a:pt x="7320" y="0"/>
                  </a:moveTo>
                  <a:lnTo>
                    <a:pt x="17209" y="8733"/>
                  </a:lnTo>
                  <a:lnTo>
                    <a:pt x="0" y="19393"/>
                  </a:lnTo>
                  <a:close/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00025" algn="bl" rotWithShape="0">
                <a:schemeClr val="accent2"/>
              </a:outerShdw>
            </a:effectLst>
          </p:spPr>
        </p:sp>
        <p:sp>
          <p:nvSpPr>
            <p:cNvPr id="1563" name="Google Shape;1563;p44"/>
            <p:cNvSpPr/>
            <p:nvPr/>
          </p:nvSpPr>
          <p:spPr>
            <a:xfrm>
              <a:off x="1390300" y="-1374400"/>
              <a:ext cx="430225" cy="484825"/>
            </a:xfrm>
            <a:custGeom>
              <a:avLst/>
              <a:gdLst/>
              <a:ahLst/>
              <a:cxnLst/>
              <a:rect l="l" t="t" r="r" b="b"/>
              <a:pathLst>
                <a:path w="17209" h="19393" extrusionOk="0">
                  <a:moveTo>
                    <a:pt x="7320" y="0"/>
                  </a:moveTo>
                  <a:lnTo>
                    <a:pt x="17209" y="8733"/>
                  </a:lnTo>
                  <a:lnTo>
                    <a:pt x="0" y="19393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00025" algn="bl" rotWithShape="0">
                <a:schemeClr val="accent2"/>
              </a:outerShdw>
            </a:effectLst>
          </p:spPr>
        </p:sp>
      </p:grpSp>
      <p:sp>
        <p:nvSpPr>
          <p:cNvPr id="1564" name="Google Shape;1564;p44"/>
          <p:cNvSpPr/>
          <p:nvPr/>
        </p:nvSpPr>
        <p:spPr>
          <a:xfrm>
            <a:off x="6914663" y="252675"/>
            <a:ext cx="742342" cy="3797775"/>
          </a:xfrm>
          <a:custGeom>
            <a:avLst/>
            <a:gdLst/>
            <a:ahLst/>
            <a:cxnLst/>
            <a:rect l="l" t="t" r="r" b="b"/>
            <a:pathLst>
              <a:path w="37313" h="151911" extrusionOk="0">
                <a:moveTo>
                  <a:pt x="0" y="0"/>
                </a:moveTo>
                <a:lnTo>
                  <a:pt x="0" y="151911"/>
                </a:lnTo>
                <a:lnTo>
                  <a:pt x="18704" y="133207"/>
                </a:lnTo>
                <a:lnTo>
                  <a:pt x="37313" y="151816"/>
                </a:lnTo>
                <a:lnTo>
                  <a:pt x="37313" y="190"/>
                </a:lnTo>
                <a:close/>
              </a:path>
            </a:pathLst>
          </a:custGeom>
          <a:noFill/>
          <a:ln w="28575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171450" algn="bl" rotWithShape="0">
              <a:schemeClr val="accent4">
                <a:alpha val="87000"/>
              </a:schemeClr>
            </a:outerShdw>
          </a:effectLst>
        </p:spPr>
      </p:sp>
      <p:sp>
        <p:nvSpPr>
          <p:cNvPr id="1565" name="Google Shape;1565;p44"/>
          <p:cNvSpPr/>
          <p:nvPr/>
        </p:nvSpPr>
        <p:spPr>
          <a:xfrm>
            <a:off x="6914663" y="252675"/>
            <a:ext cx="742342" cy="3797775"/>
          </a:xfrm>
          <a:custGeom>
            <a:avLst/>
            <a:gdLst/>
            <a:ahLst/>
            <a:cxnLst/>
            <a:rect l="l" t="t" r="r" b="b"/>
            <a:pathLst>
              <a:path w="37313" h="151911" extrusionOk="0">
                <a:moveTo>
                  <a:pt x="0" y="0"/>
                </a:moveTo>
                <a:lnTo>
                  <a:pt x="0" y="151911"/>
                </a:lnTo>
                <a:lnTo>
                  <a:pt x="18704" y="133207"/>
                </a:lnTo>
                <a:lnTo>
                  <a:pt x="37313" y="151816"/>
                </a:lnTo>
                <a:lnTo>
                  <a:pt x="37313" y="190"/>
                </a:lnTo>
                <a:close/>
              </a:path>
            </a:pathLst>
          </a:cu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  <a:effectLst>
            <a:outerShdw blurRad="85725" algn="bl" rotWithShape="0">
              <a:schemeClr val="accent4">
                <a:alpha val="87000"/>
              </a:schemeClr>
            </a:outerShdw>
          </a:effectLst>
        </p:spPr>
      </p:sp>
      <p:sp>
        <p:nvSpPr>
          <p:cNvPr id="1566" name="Google Shape;1566;p44"/>
          <p:cNvSpPr/>
          <p:nvPr/>
        </p:nvSpPr>
        <p:spPr>
          <a:xfrm>
            <a:off x="2545213" y="881125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49"/>
          <p:cNvSpPr/>
          <p:nvPr/>
        </p:nvSpPr>
        <p:spPr>
          <a:xfrm>
            <a:off x="2550000" y="1458075"/>
            <a:ext cx="4135500" cy="11976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49"/>
          <p:cNvSpPr txBox="1">
            <a:spLocks noGrp="1"/>
          </p:cNvSpPr>
          <p:nvPr>
            <p:ph type="subTitle" idx="1"/>
          </p:nvPr>
        </p:nvSpPr>
        <p:spPr>
          <a:xfrm>
            <a:off x="1997225" y="2871150"/>
            <a:ext cx="51495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/>
              <a:t>Son un tipo de ataque a la red, da como resultado cierto tipo de interrupción del servicio de red a los usuarios, los dispositivos o las aplicaciones. </a:t>
            </a:r>
            <a:endParaRPr sz="1600" dirty="0"/>
          </a:p>
        </p:txBody>
      </p:sp>
      <p:sp>
        <p:nvSpPr>
          <p:cNvPr id="1677" name="Google Shape;1677;p49"/>
          <p:cNvSpPr txBox="1">
            <a:spLocks noGrp="1"/>
          </p:cNvSpPr>
          <p:nvPr>
            <p:ph type="title"/>
          </p:nvPr>
        </p:nvSpPr>
        <p:spPr>
          <a:xfrm>
            <a:off x="2566721" y="1567444"/>
            <a:ext cx="4135499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000" dirty="0"/>
              <a:t>¿Qué </a:t>
            </a:r>
            <a:r>
              <a:rPr lang="es-ES" sz="2000" dirty="0"/>
              <a:t>son los ataques de denegación de servicio (DoS) </a:t>
            </a:r>
            <a:r>
              <a:rPr lang="es-CL" sz="2000" dirty="0"/>
              <a:t>?</a:t>
            </a:r>
            <a:endParaRPr sz="2000" dirty="0"/>
          </a:p>
        </p:txBody>
      </p:sp>
      <p:cxnSp>
        <p:nvCxnSpPr>
          <p:cNvPr id="1678" name="Google Shape;1678;p49"/>
          <p:cNvCxnSpPr/>
          <p:nvPr/>
        </p:nvCxnSpPr>
        <p:spPr>
          <a:xfrm>
            <a:off x="6370350" y="285600"/>
            <a:ext cx="0" cy="14403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  <a:effectLst>
            <a:outerShdw blurRad="100013" algn="bl" rotWithShape="0">
              <a:schemeClr val="accent2"/>
            </a:outerShdw>
          </a:effectLst>
        </p:spPr>
      </p:cxnSp>
      <p:cxnSp>
        <p:nvCxnSpPr>
          <p:cNvPr id="1679" name="Google Shape;1679;p49"/>
          <p:cNvCxnSpPr/>
          <p:nvPr/>
        </p:nvCxnSpPr>
        <p:spPr>
          <a:xfrm>
            <a:off x="2865150" y="285600"/>
            <a:ext cx="0" cy="14403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  <a:effectLst>
            <a:outerShdw blurRad="100013" algn="bl" rotWithShape="0">
              <a:schemeClr val="accent2"/>
            </a:outerShdw>
          </a:effectLst>
        </p:spPr>
      </p:cxnSp>
      <p:sp>
        <p:nvSpPr>
          <p:cNvPr id="1686" name="Google Shape;1686;p49"/>
          <p:cNvSpPr/>
          <p:nvPr/>
        </p:nvSpPr>
        <p:spPr>
          <a:xfrm>
            <a:off x="7750000" y="1155688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49"/>
          <p:cNvSpPr/>
          <p:nvPr/>
        </p:nvSpPr>
        <p:spPr>
          <a:xfrm>
            <a:off x="7535925" y="4089138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49"/>
          <p:cNvSpPr/>
          <p:nvPr/>
        </p:nvSpPr>
        <p:spPr>
          <a:xfrm>
            <a:off x="2682150" y="4163363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3" name="Google Shape;1693;p49"/>
          <p:cNvSpPr/>
          <p:nvPr/>
        </p:nvSpPr>
        <p:spPr>
          <a:xfrm>
            <a:off x="623600" y="2480238"/>
            <a:ext cx="183000" cy="183000"/>
          </a:xfrm>
          <a:prstGeom prst="plus">
            <a:avLst>
              <a:gd name="adj" fmla="val 4620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47"/>
          <p:cNvSpPr txBox="1">
            <a:spLocks noGrp="1"/>
          </p:cNvSpPr>
          <p:nvPr>
            <p:ph type="title" idx="6"/>
          </p:nvPr>
        </p:nvSpPr>
        <p:spPr>
          <a:xfrm>
            <a:off x="914400" y="486611"/>
            <a:ext cx="7704000" cy="9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Principales de ataques DoS</a:t>
            </a:r>
            <a:endParaRPr dirty="0"/>
          </a:p>
        </p:txBody>
      </p:sp>
      <p:sp>
        <p:nvSpPr>
          <p:cNvPr id="1619" name="Google Shape;1619;p47"/>
          <p:cNvSpPr txBox="1">
            <a:spLocks noGrp="1"/>
          </p:cNvSpPr>
          <p:nvPr>
            <p:ph type="subTitle" idx="1"/>
          </p:nvPr>
        </p:nvSpPr>
        <p:spPr>
          <a:xfrm>
            <a:off x="457470" y="1294099"/>
            <a:ext cx="8098701" cy="1920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s-E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Cantidad abrumadora de tráfico: </a:t>
            </a:r>
            <a:r>
              <a:rPr lang="es-ES" dirty="0"/>
              <a:t>Se envía una </a:t>
            </a:r>
            <a:r>
              <a:rPr lang="es-ES" b="1" dirty="0"/>
              <a:t>gran cantidad de datos a una red </a:t>
            </a:r>
            <a:r>
              <a:rPr lang="es-ES" dirty="0"/>
              <a:t>a una velocidad que no pueden administrar, lo que ocasiona una disminución de la velocidad de transmisión o respuesta o una falla en un dispositivo o servicio.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q"/>
            </a:pPr>
            <a:endParaRPr lang="es-ES" dirty="0"/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s-ES" b="1" u="sng" dirty="0"/>
              <a:t>Paquetes maliciosos formateados: </a:t>
            </a:r>
            <a:r>
              <a:rPr lang="es-ES" dirty="0"/>
              <a:t>Se envía un paquete malicioso formateado a un host o una aplicación y el receptor no puede manejarlo. Por ejemplo, un atacante envía paquetes que contienen errores que las aplicaciones no pueden identificar, Esto hace que el dispositivo receptor se ejecute muy lentamente o se detenga.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47"/>
          <p:cNvSpPr txBox="1">
            <a:spLocks noGrp="1"/>
          </p:cNvSpPr>
          <p:nvPr>
            <p:ph type="title" idx="6"/>
          </p:nvPr>
        </p:nvSpPr>
        <p:spPr>
          <a:xfrm>
            <a:off x="645885" y="281414"/>
            <a:ext cx="7704000" cy="9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dirty="0"/>
              <a:t>Principales de ataques DoS</a:t>
            </a:r>
            <a:endParaRPr dirty="0"/>
          </a:p>
        </p:txBody>
      </p:sp>
      <p:pic>
        <p:nvPicPr>
          <p:cNvPr id="5" name="IMG_0142">
            <a:hlinkClick r:id="" action="ppaction://media"/>
            <a:extLst>
              <a:ext uri="{FF2B5EF4-FFF2-40B4-BE49-F238E27FC236}">
                <a16:creationId xmlns:a16="http://schemas.microsoft.com/office/drawing/2014/main" id="{E2720F67-6E2D-43F5-A13C-8AE7E4C1EE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05410" y="897935"/>
            <a:ext cx="6096000" cy="377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68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7"/>
            </p:par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47"/>
          <p:cNvSpPr txBox="1">
            <a:spLocks noGrp="1"/>
          </p:cNvSpPr>
          <p:nvPr>
            <p:ph type="title" idx="6"/>
          </p:nvPr>
        </p:nvSpPr>
        <p:spPr>
          <a:xfrm>
            <a:off x="914400" y="486611"/>
            <a:ext cx="7704000" cy="9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Un ataque DoS distribuido (</a:t>
            </a:r>
            <a:r>
              <a:rPr lang="es-ES" dirty="0" err="1"/>
              <a:t>DDoS</a:t>
            </a:r>
            <a:r>
              <a:rPr lang="es-ES" dirty="0"/>
              <a:t>) </a:t>
            </a:r>
            <a:endParaRPr dirty="0"/>
          </a:p>
        </p:txBody>
      </p:sp>
      <p:sp>
        <p:nvSpPr>
          <p:cNvPr id="9" name="Google Shape;1676;p49">
            <a:extLst>
              <a:ext uri="{FF2B5EF4-FFF2-40B4-BE49-F238E27FC236}">
                <a16:creationId xmlns:a16="http://schemas.microsoft.com/office/drawing/2014/main" id="{2E371FBB-9982-4527-A94E-CB6242A92CE7}"/>
              </a:ext>
            </a:extLst>
          </p:cNvPr>
          <p:cNvSpPr txBox="1">
            <a:spLocks/>
          </p:cNvSpPr>
          <p:nvPr/>
        </p:nvSpPr>
        <p:spPr>
          <a:xfrm>
            <a:off x="1329592" y="1433411"/>
            <a:ext cx="6900008" cy="2572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Similar a un ataque DoS pero </a:t>
            </a:r>
            <a:r>
              <a:rPr lang="es-ES" sz="1600" b="1" dirty="0"/>
              <a:t>proviene de múltiples fuentes coordinadas</a:t>
            </a:r>
            <a:r>
              <a:rPr lang="es-ES" sz="1600" dirty="0"/>
              <a:t>. Por ejemplo, un ataque </a:t>
            </a:r>
            <a:r>
              <a:rPr lang="es-ES" sz="1600" dirty="0" err="1"/>
              <a:t>DDoS</a:t>
            </a:r>
            <a:r>
              <a:rPr lang="es-ES" sz="1600" dirty="0"/>
              <a:t> podría darse de la siguiente manera:</a:t>
            </a:r>
          </a:p>
          <a:p>
            <a:pPr marL="0" indent="0" algn="just">
              <a:buClr>
                <a:schemeClr val="tx2"/>
              </a:buClr>
            </a:pPr>
            <a:endParaRPr lang="es-ES" sz="1600" dirty="0"/>
          </a:p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Un atacante crea una red de hosts infectados, denominada </a:t>
            </a:r>
            <a:r>
              <a:rPr lang="es-ES" sz="1600" i="1" dirty="0"/>
              <a:t>botnet</a:t>
            </a:r>
            <a:r>
              <a:rPr lang="es-ES" sz="1600" dirty="0"/>
              <a:t>. Los hosts infectados se denominan </a:t>
            </a:r>
            <a:r>
              <a:rPr lang="es-ES" sz="1600" i="1" dirty="0" err="1"/>
              <a:t>zombies</a:t>
            </a:r>
            <a:r>
              <a:rPr lang="es-ES" sz="1600" dirty="0"/>
              <a:t>. Los </a:t>
            </a:r>
            <a:r>
              <a:rPr lang="es-ES" sz="1600" dirty="0" err="1"/>
              <a:t>zombies</a:t>
            </a:r>
            <a:r>
              <a:rPr lang="es-ES" sz="1600" dirty="0"/>
              <a:t> son controlados por sistemas manipuladores.</a:t>
            </a:r>
          </a:p>
          <a:p>
            <a:pPr marL="0" indent="0" algn="just">
              <a:buClr>
                <a:schemeClr val="tx2"/>
              </a:buClr>
            </a:pPr>
            <a:endParaRPr lang="es-ES" sz="1600" dirty="0"/>
          </a:p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Las computadoras </a:t>
            </a:r>
            <a:r>
              <a:rPr lang="es-ES" sz="1600" dirty="0" err="1"/>
              <a:t>zombie</a:t>
            </a:r>
            <a:r>
              <a:rPr lang="es-ES" sz="1600" dirty="0"/>
              <a:t> constantemente analizan e infectan más hosts, lo que genera más </a:t>
            </a:r>
            <a:r>
              <a:rPr lang="es-ES" sz="1600" dirty="0" err="1"/>
              <a:t>zombies</a:t>
            </a:r>
            <a:r>
              <a:rPr lang="es-ES" sz="1600" dirty="0"/>
              <a:t>. Cuando está listo, el hacker proporciona instrucciones a los sistemas manipuladores para que los botnet de </a:t>
            </a:r>
            <a:r>
              <a:rPr lang="es-ES" sz="1600" dirty="0" err="1"/>
              <a:t>zombies</a:t>
            </a:r>
            <a:r>
              <a:rPr lang="es-ES" sz="1600" dirty="0"/>
              <a:t> lleven a cabo un ataque </a:t>
            </a:r>
            <a:r>
              <a:rPr lang="es-ES" sz="1600" dirty="0" err="1"/>
              <a:t>DDoS</a:t>
            </a:r>
            <a:r>
              <a:rPr lang="es-ES" sz="1600" dirty="0"/>
              <a:t>.</a:t>
            </a:r>
          </a:p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3336413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47"/>
          <p:cNvSpPr txBox="1">
            <a:spLocks noGrp="1"/>
          </p:cNvSpPr>
          <p:nvPr>
            <p:ph type="title" idx="6"/>
          </p:nvPr>
        </p:nvSpPr>
        <p:spPr>
          <a:xfrm>
            <a:off x="921895" y="377097"/>
            <a:ext cx="7704000" cy="9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Un ataque DoS distribuido (</a:t>
            </a:r>
            <a:r>
              <a:rPr lang="es-ES" dirty="0" err="1"/>
              <a:t>DDoS</a:t>
            </a:r>
            <a:r>
              <a:rPr lang="es-ES" dirty="0"/>
              <a:t>) </a:t>
            </a:r>
            <a:endParaRPr dirty="0"/>
          </a:p>
        </p:txBody>
      </p:sp>
      <p:pic>
        <p:nvPicPr>
          <p:cNvPr id="2" name="IMG_0141">
            <a:hlinkClick r:id="" action="ppaction://media"/>
            <a:extLst>
              <a:ext uri="{FF2B5EF4-FFF2-40B4-BE49-F238E27FC236}">
                <a16:creationId xmlns:a16="http://schemas.microsoft.com/office/drawing/2014/main" id="{09DB4E87-9F16-471B-94A6-254EC6D162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58780" y="1067216"/>
            <a:ext cx="5306518" cy="377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47"/>
          <p:cNvSpPr txBox="1">
            <a:spLocks noGrp="1"/>
          </p:cNvSpPr>
          <p:nvPr>
            <p:ph type="title" idx="6"/>
          </p:nvPr>
        </p:nvSpPr>
        <p:spPr>
          <a:xfrm>
            <a:off x="914400" y="486611"/>
            <a:ext cx="7704000" cy="9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Envenenamiento SEO</a:t>
            </a:r>
          </a:p>
        </p:txBody>
      </p:sp>
      <p:sp>
        <p:nvSpPr>
          <p:cNvPr id="9" name="Google Shape;1676;p49">
            <a:extLst>
              <a:ext uri="{FF2B5EF4-FFF2-40B4-BE49-F238E27FC236}">
                <a16:creationId xmlns:a16="http://schemas.microsoft.com/office/drawing/2014/main" id="{2E371FBB-9982-4527-A94E-CB6242A92CE7}"/>
              </a:ext>
            </a:extLst>
          </p:cNvPr>
          <p:cNvSpPr txBox="1">
            <a:spLocks/>
          </p:cNvSpPr>
          <p:nvPr/>
        </p:nvSpPr>
        <p:spPr>
          <a:xfrm>
            <a:off x="1329592" y="1433411"/>
            <a:ext cx="6900008" cy="2572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(SEO, por sus siglas en inglés) es un conjunto de técnicas utilizadas para mejorar la clasificación de un sitio web por un motor de búsqueda. </a:t>
            </a:r>
          </a:p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endParaRPr lang="es-ES" sz="1600" dirty="0"/>
          </a:p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El objetivo más común es aumentar el tráfico a sitios maliciosos que puedan alojar malware o ejercer la ingeniería social. </a:t>
            </a:r>
          </a:p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endParaRPr lang="es-ES" sz="1600" dirty="0"/>
          </a:p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s-ES" sz="1600" dirty="0"/>
              <a:t>Para forzar un sitio malicioso a que califique más alto en los resultados de la búsqueda, los atacantes se aprovechan de los términos de búsqueda populares.</a:t>
            </a:r>
          </a:p>
          <a:p>
            <a:pPr marL="285750" indent="-285750" algn="just">
              <a:buClr>
                <a:schemeClr val="tx2"/>
              </a:buClr>
              <a:buFont typeface="Wingdings" panose="05000000000000000000" pitchFamily="2" charset="2"/>
              <a:buChar char="q"/>
            </a:pP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1240421977"/>
      </p:ext>
    </p:extLst>
  </p:cSld>
  <p:clrMapOvr>
    <a:masterClrMapping/>
  </p:clrMapOvr>
</p:sld>
</file>

<file path=ppt/theme/theme1.xml><?xml version="1.0" encoding="utf-8"?>
<a:theme xmlns:a="http://schemas.openxmlformats.org/drawingml/2006/main" name="Neon Palette Book Slideshow for Marketing by Slidesgo">
  <a:themeElements>
    <a:clrScheme name="Simple Light">
      <a:dk1>
        <a:srgbClr val="140538"/>
      </a:dk1>
      <a:lt1>
        <a:srgbClr val="FFFFFF"/>
      </a:lt1>
      <a:dk2>
        <a:srgbClr val="4E29AA"/>
      </a:dk2>
      <a:lt2>
        <a:srgbClr val="FF00FF"/>
      </a:lt2>
      <a:accent1>
        <a:srgbClr val="FEAFFE"/>
      </a:accent1>
      <a:accent2>
        <a:srgbClr val="52F0FE"/>
      </a:accent2>
      <a:accent3>
        <a:srgbClr val="C2F4FF"/>
      </a:accent3>
      <a:accent4>
        <a:srgbClr val="FF0000"/>
      </a:accent4>
      <a:accent5>
        <a:srgbClr val="FDCDE9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349</Words>
  <Application>Microsoft Office PowerPoint</Application>
  <PresentationFormat>Presentación en pantalla (16:9)</PresentationFormat>
  <Paragraphs>23</Paragraphs>
  <Slides>8</Slides>
  <Notes>8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Anaheim</vt:lpstr>
      <vt:lpstr>Wingdings</vt:lpstr>
      <vt:lpstr>Bebas Neue</vt:lpstr>
      <vt:lpstr>Days One</vt:lpstr>
      <vt:lpstr>Neon Palette Book Slideshow for Marketing by Slidesgo</vt:lpstr>
      <vt:lpstr>Presentación de PowerPoint</vt:lpstr>
      <vt:lpstr>Objetivo:</vt:lpstr>
      <vt:lpstr>¿Qué son los ataques de denegación de servicio (DoS) ?</vt:lpstr>
      <vt:lpstr>Principales de ataques DoS</vt:lpstr>
      <vt:lpstr>Principales de ataques DoS</vt:lpstr>
      <vt:lpstr>Un ataque DoS distribuido (DDoS) </vt:lpstr>
      <vt:lpstr>Un ataque DoS distribuido (DDoS) </vt:lpstr>
      <vt:lpstr>Envenenamiento SEO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Ciberseguridad</dc:title>
  <dc:creator>valery</dc:creator>
  <cp:lastModifiedBy>VALERY EMY BELEN RODRIGUEZ CASTILLO</cp:lastModifiedBy>
  <cp:revision>5</cp:revision>
  <dcterms:modified xsi:type="dcterms:W3CDTF">2021-11-25T11:35:48Z</dcterms:modified>
</cp:coreProperties>
</file>